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10" r:id="rId5"/>
    <p:sldId id="326" r:id="rId6"/>
    <p:sldId id="325" r:id="rId7"/>
    <p:sldId id="327" r:id="rId8"/>
    <p:sldId id="328" r:id="rId9"/>
    <p:sldId id="333" r:id="rId10"/>
    <p:sldId id="330" r:id="rId11"/>
    <p:sldId id="331" r:id="rId12"/>
    <p:sldId id="332" r:id="rId13"/>
    <p:sldId id="324" r:id="rId14"/>
    <p:sldId id="334" r:id="rId15"/>
    <p:sldId id="335" r:id="rId16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866" autoAdjust="0"/>
  </p:normalViewPr>
  <p:slideViewPr>
    <p:cSldViewPr>
      <p:cViewPr varScale="1">
        <p:scale>
          <a:sx n="115" d="100"/>
          <a:sy n="115" d="100"/>
        </p:scale>
        <p:origin x="-108" y="-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28.5.2015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28.5.2015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CO TO TADY KVETE</a:t>
            </a: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2360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Základní škola a mateřská škola, </a:t>
            </a:r>
            <a:r>
              <a:rPr lang="cs-CZ" dirty="0" err="1" smtClean="0"/>
              <a:t>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Dagmar Křivánková</a:t>
            </a:r>
          </a:p>
          <a:p>
            <a:pPr algn="l"/>
            <a:r>
              <a:rPr lang="cs-CZ" dirty="0" smtClean="0"/>
              <a:t>Předmět: Prvouka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Materiál bude využit při hodinách prvouky v rámci poznávání rostlin, k závěrečnému opakování. Obrázky mohou být využity při výtvarné výchově.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Co to tady kvete</a:t>
            </a:r>
            <a:endParaRPr lang="cs-CZ" sz="1800" i="1" dirty="0"/>
          </a:p>
          <a:p>
            <a:r>
              <a:rPr lang="cs-CZ" sz="1800" dirty="0" smtClean="0"/>
              <a:t>Očekávání a </a:t>
            </a:r>
            <a:r>
              <a:rPr lang="cs-CZ" sz="1800" dirty="0" smtClean="0"/>
              <a:t>cíle Žák pozná uvedené byliny</a:t>
            </a:r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</a:t>
            </a:r>
            <a:r>
              <a:rPr lang="cs-CZ" sz="1800" i="1" dirty="0" smtClean="0"/>
              <a:t>přípravy Uvedená prezentace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to tady kvete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přehled jarních rostlin (10 – 15)</a:t>
            </a:r>
          </a:p>
          <a:p>
            <a:r>
              <a:rPr lang="cs-CZ" dirty="0" smtClean="0"/>
              <a:t>Místo výskytu</a:t>
            </a:r>
          </a:p>
          <a:p>
            <a:r>
              <a:rPr lang="cs-CZ" dirty="0" smtClean="0"/>
              <a:t>Význam pro člověka</a:t>
            </a:r>
          </a:p>
          <a:p>
            <a:r>
              <a:rPr lang="cs-CZ" dirty="0" smtClean="0"/>
              <a:t>Hra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7" name="Picture 2" descr="D:\P1000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19622"/>
            <a:ext cx="196678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P1000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7614"/>
            <a:ext cx="209658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P1000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075806"/>
            <a:ext cx="1872208" cy="150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P10008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219822"/>
            <a:ext cx="201622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P1000852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3003798"/>
            <a:ext cx="1495258" cy="199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P10009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987574"/>
            <a:ext cx="1475656" cy="196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4" descr="D:\P10008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6886"/>
          <a:stretch>
            <a:fillRect/>
          </a:stretch>
        </p:blipFill>
        <p:spPr bwMode="auto">
          <a:xfrm>
            <a:off x="539552" y="1419622"/>
            <a:ext cx="2608273" cy="196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P10106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491630"/>
            <a:ext cx="1691680" cy="225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P10008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491630"/>
            <a:ext cx="151216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P1010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563638"/>
            <a:ext cx="1403648" cy="187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Místo výskytu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Užitkové rostliny- zahrady, pole</a:t>
            </a:r>
            <a:r>
              <a:rPr lang="cs-CZ" dirty="0" smtClean="0"/>
              <a:t> </a:t>
            </a:r>
            <a:endParaRPr lang="cs-CZ" dirty="0" smtClean="0"/>
          </a:p>
          <a:p>
            <a:r>
              <a:rPr lang="cs-CZ" dirty="0" smtClean="0"/>
              <a:t>Rostliny na louce – louka</a:t>
            </a:r>
          </a:p>
          <a:p>
            <a:r>
              <a:rPr lang="cs-CZ" dirty="0" smtClean="0"/>
              <a:t>Rostliny u vody</a:t>
            </a:r>
          </a:p>
          <a:p>
            <a:r>
              <a:rPr lang="cs-CZ" dirty="0" smtClean="0"/>
              <a:t>Rumiště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Význam pro člověka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Léčivé byliny – lidové léčitelství (čaje, kapky, výluhy, saláty</a:t>
            </a:r>
            <a:r>
              <a:rPr lang="cs-CZ" dirty="0" smtClean="0"/>
              <a:t>)</a:t>
            </a:r>
          </a:p>
          <a:p>
            <a:r>
              <a:rPr lang="cs-CZ" dirty="0" smtClean="0"/>
              <a:t>Užitkové rostliny – potrava</a:t>
            </a:r>
          </a:p>
          <a:p>
            <a:r>
              <a:rPr lang="cs-CZ" dirty="0" smtClean="0"/>
              <a:t>Rostliny u vody - šlechtění</a:t>
            </a:r>
            <a:endParaRPr lang="cs-CZ" dirty="0" smtClean="0"/>
          </a:p>
          <a:p>
            <a:r>
              <a:rPr lang="cs-CZ" dirty="0" smtClean="0"/>
              <a:t>POZOR</a:t>
            </a:r>
            <a:r>
              <a:rPr lang="cs-CZ" dirty="0" smtClean="0"/>
              <a:t>! Alergie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Zábavné hry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Děti si stáhnou do </a:t>
            </a:r>
            <a:r>
              <a:rPr lang="cs-CZ" dirty="0" smtClean="0"/>
              <a:t>tabletu </a:t>
            </a:r>
            <a:r>
              <a:rPr lang="cs-CZ" dirty="0" smtClean="0"/>
              <a:t>obrázky rostlin a přiřazují k nim názvy.</a:t>
            </a:r>
          </a:p>
          <a:p>
            <a:r>
              <a:rPr lang="cs-CZ" dirty="0" smtClean="0"/>
              <a:t>Na školní zahradě nebo ve třídě poschováváme obrázky rostlin. Děti je hledají a zároveň určují jejich názvy.</a:t>
            </a:r>
          </a:p>
          <a:p>
            <a:r>
              <a:rPr lang="cs-CZ" dirty="0" smtClean="0"/>
              <a:t>Poznávací vycházka do přírody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197</Words>
  <Application>Microsoft Office PowerPoint</Application>
  <PresentationFormat>Předvádění na obrazovce (16:9)</PresentationFormat>
  <Paragraphs>42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boxed_powerpoint_16x9_2012-08</vt:lpstr>
      <vt:lpstr>  Dotkněte se inovací CZ.1.07/1.3.00/51.0024  </vt:lpstr>
      <vt:lpstr>Snímek 2</vt:lpstr>
      <vt:lpstr>Metodický pokyn</vt:lpstr>
      <vt:lpstr>Co to tady kvete</vt:lpstr>
      <vt:lpstr>Snímek 5</vt:lpstr>
      <vt:lpstr>Snímek 6</vt:lpstr>
      <vt:lpstr>Místo výskytu</vt:lpstr>
      <vt:lpstr>Význam pro člověka</vt:lpstr>
      <vt:lpstr>Zábavné hry</vt:lpstr>
      <vt:lpstr>Zdroje</vt:lpstr>
      <vt:lpstr>Snímek 11</vt:lpstr>
      <vt:lpstr>Snímek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ZSHLUSICE</cp:lastModifiedBy>
  <cp:revision>26</cp:revision>
  <dcterms:created xsi:type="dcterms:W3CDTF">2014-10-07T08:27:59Z</dcterms:created>
  <dcterms:modified xsi:type="dcterms:W3CDTF">2015-05-28T08:51:05Z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